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ACA24F-9A3F-CF09-959D-96D6AF0EC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AEC11D-2131-0A9E-BAA6-B1672EAA0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BFAD70-E61F-67C1-AD01-1F44ECAC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903542-AB0A-B999-A4E8-72D22EE4E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F8B2B0-4E47-D1D3-C175-4DE52BC0E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CFA693-1CF5-3928-6F4E-324CD2A51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13F5F9-3090-AA44-D3FD-65B5EC6B2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F11950-04CB-DA3B-451C-7F88740C7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" b="1389"/>
          <a:stretch/>
        </p:blipFill>
        <p:spPr>
          <a:xfrm>
            <a:off x="-4689" y="0"/>
            <a:ext cx="9144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martpc</dc:creator>
  <cp:lastModifiedBy>Admin</cp:lastModifiedBy>
  <cp:revision>39</cp:revision>
  <dcterms:created xsi:type="dcterms:W3CDTF">2016-12-29T16:17:13Z</dcterms:created>
  <dcterms:modified xsi:type="dcterms:W3CDTF">2024-12-08T07:25:08Z</dcterms:modified>
</cp:coreProperties>
</file>