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808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314700" y="6019800"/>
            <a:ext cx="2286000" cy="304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CB9E14-B880-6373-A19E-53A2D526E1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C4C6297-F309-C5DB-9928-7DBBE6FA4E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FB60BB-CDEF-9435-FBE6-5916F1355A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A6E075-AF9E-248B-D784-0F968CE469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F47919-CB58-7195-6CBD-236DBB06AE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384ACB4-0344-49BC-952B-AFED4475B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74FACBB-D304-22DE-2711-7FF9D72610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0C1D26-33E0-FBC4-0ADA-137FD41A7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0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martpc</dc:creator>
  <cp:lastModifiedBy>Admin</cp:lastModifiedBy>
  <cp:revision>37</cp:revision>
  <dcterms:created xsi:type="dcterms:W3CDTF">2016-12-29T16:17:13Z</dcterms:created>
  <dcterms:modified xsi:type="dcterms:W3CDTF">2024-12-08T07:26:16Z</dcterms:modified>
</cp:coreProperties>
</file>