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492A55-8726-7F24-A092-B6D77313F8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D1C2C4-1694-219F-F12B-EE1AD7B253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C5C858-30C7-9D21-F3C9-C9D2293108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84BFBC-3E84-7521-36FF-2798305B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ED0DC4-0959-F17F-0798-9B8F6D05C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627487-1C87-7057-EA66-2F08F0C4D4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CBAFD3-9EEB-B498-6179-E9F171A4E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FD34335-ED41-3C86-BEF2-CFE15B4BF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100</cp:revision>
  <dcterms:created xsi:type="dcterms:W3CDTF">2016-12-29T16:17:13Z</dcterms:created>
  <dcterms:modified xsi:type="dcterms:W3CDTF">2025-11-26T08:06:56Z</dcterms:modified>
</cp:coreProperties>
</file>