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557924-37A1-649C-05D3-DAFFABCFE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F9FE37-96C0-5590-45F9-02D153264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BCD443-6F9B-3CD1-D999-F7562FD56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6C324D-83AA-7BFD-3EB8-07E7293CD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7EAA54-262A-45C8-A744-CA27D3BEA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F42088-8164-E31E-38B2-C1495972A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199174-51DE-329B-F22D-6C971C9F69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97</cp:revision>
  <dcterms:created xsi:type="dcterms:W3CDTF">2016-12-29T16:17:13Z</dcterms:created>
  <dcterms:modified xsi:type="dcterms:W3CDTF">2025-11-26T08:06:58Z</dcterms:modified>
</cp:coreProperties>
</file>