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24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CF6644-F46B-BBF9-4B5C-828659A045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" b="442"/>
          <a:stretch/>
        </p:blipFill>
        <p:spPr>
          <a:xfrm>
            <a:off x="0" y="0"/>
            <a:ext cx="22860000" cy="4855254"/>
          </a:xfrm>
          <a:prstGeom prst="rect">
            <a:avLst/>
          </a:prstGeom>
        </p:spPr>
      </p:pic>
      <p:sp>
        <p:nvSpPr>
          <p:cNvPr id="7" name="Rounded Rectangle 3">
            <a:extLst>
              <a:ext uri="{FF2B5EF4-FFF2-40B4-BE49-F238E27FC236}">
                <a16:creationId xmlns:a16="http://schemas.microsoft.com/office/drawing/2014/main" id="{36BBA6C7-C93D-9E82-B539-BCA5C985A5C1}"/>
              </a:ext>
            </a:extLst>
          </p:cNvPr>
          <p:cNvSpPr/>
          <p:nvPr/>
        </p:nvSpPr>
        <p:spPr>
          <a:xfrm>
            <a:off x="3429001" y="4691400"/>
            <a:ext cx="16051144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122</cp:revision>
  <cp:lastPrinted>2024-06-02T08:28:02Z</cp:lastPrinted>
  <dcterms:created xsi:type="dcterms:W3CDTF">2016-12-29T15:47:39Z</dcterms:created>
  <dcterms:modified xsi:type="dcterms:W3CDTF">2025-11-26T08:07:50Z</dcterms:modified>
</cp:coreProperties>
</file>